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249" autoAdjust="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1C9C5-99D0-4873-825C-2FF06E1E351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C6147-3291-4ECD-BA13-DB4C4859D1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126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C6147-3291-4ECD-BA13-DB4C4859D1A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4894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70AD3-CA89-497D-816F-65FCC812B90B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3FC0F-F6FC-40AC-AEFC-0830DB883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D39276-56B8-4A1A-B2A0-CBCCA5FC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6" y="2592092"/>
            <a:ext cx="10515600" cy="1079363"/>
          </a:xfrm>
        </p:spPr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DO ARTIGO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070ED-DA95-4ACC-85D7-E5680B19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5072" y="3823855"/>
            <a:ext cx="7017327" cy="27016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 Autor 2, Autor 3, Autor 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Orientador: Prof. </a:t>
            </a:r>
            <a:r>
              <a:rPr lang="pt-B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Me/Dr. 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Jaú -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/>
          </a:p>
        </p:txBody>
      </p:sp>
      <p:pic>
        <p:nvPicPr>
          <p:cNvPr id="1027" name="Picture 3" descr="J:\NIPIC\4 Evento de Pesquisa - ENIC\ENIC 2019\fundo_insta (1).jpg"/>
          <p:cNvPicPr>
            <a:picLocks noChangeAspect="1" noChangeArrowheads="1"/>
          </p:cNvPicPr>
          <p:nvPr/>
        </p:nvPicPr>
        <p:blipFill>
          <a:blip r:embed="rId3"/>
          <a:srcRect b="83030"/>
          <a:stretch>
            <a:fillRect/>
          </a:stretch>
        </p:blipFill>
        <p:spPr bwMode="auto">
          <a:xfrm>
            <a:off x="-43541" y="0"/>
            <a:ext cx="12235541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2298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D39276-56B8-4A1A-B2A0-CBCCA5FC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637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1. INTRODUÇÃO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070ED-DA95-4ACC-85D7-E5680B19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Sugestão 1 – 3 slides (tempo 2 minutos)</a:t>
            </a:r>
          </a:p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Para toda a apresentação, utilizar fonte Arial, tamanho 28 a 36.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30AEC51A-4A86-40CC-8C89-7F4927DF8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6670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712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D39276-56B8-4A1A-B2A0-CBCCA5FC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637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2. METODOLOGIA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070ED-DA95-4ACC-85D7-E5680B19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714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Sugestão 2 – 3 slides (tempo 2 minutos)</a:t>
            </a:r>
          </a:p>
          <a:p>
            <a:pPr marL="0" indent="0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30AEC51A-4A86-40CC-8C89-7F4927DF8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43" y="12405"/>
            <a:ext cx="2441009" cy="69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563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D39276-56B8-4A1A-B2A0-CBCCA5FC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637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3. RESULTADOS E DISCUSSÕES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070ED-DA95-4ACC-85D7-E5680B19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Sugestão 3 – 4 slides (tempo 5 minutos)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30AEC51A-4A86-40CC-8C89-7F4927DF8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43" y="12405"/>
            <a:ext cx="2441009" cy="69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154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D39276-56B8-4A1A-B2A0-CBCCA5FC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4637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4. CONSIDERAÇÕES FINAIS</a:t>
            </a: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070ED-DA95-4ACC-85D7-E5680B195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Sugestão 1 – 2 slides (tempo 1 minuto)</a:t>
            </a: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30AEC51A-4A86-40CC-8C89-7F4927DF8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43" y="12405"/>
            <a:ext cx="2441009" cy="69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0462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94</Words>
  <Application>Microsoft Office PowerPoint</Application>
  <PresentationFormat>Personalizar</PresentationFormat>
  <Paragraphs>19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TÍTULO DO ARTIGO</vt:lpstr>
      <vt:lpstr>1. INTRODUÇÃO</vt:lpstr>
      <vt:lpstr>2. METODOLOGIA</vt:lpstr>
      <vt:lpstr>3. RESULTADOS E DISCUSSÕES</vt:lpstr>
      <vt:lpstr>4. CONSIDERAÇÕES FINAIS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ARTIGO</dc:title>
  <dc:creator>Paulo Fernando Afonso</dc:creator>
  <cp:lastModifiedBy>995240</cp:lastModifiedBy>
  <cp:revision>15</cp:revision>
  <dcterms:created xsi:type="dcterms:W3CDTF">2018-10-22T17:23:33Z</dcterms:created>
  <dcterms:modified xsi:type="dcterms:W3CDTF">2019-10-16T21:54:27Z</dcterms:modified>
</cp:coreProperties>
</file>