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32399288" cy="43200638"/>
  <p:notesSz cx="6797675" cy="98742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Lucida Sans Unicode" panose="020B0602030504020204" pitchFamily="34" charset="0"/>
        <a:cs typeface="Lucida Sans Unicode" panose="020B0602030504020204" pitchFamily="34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Lucida Sans Unicode" panose="020B0602030504020204" pitchFamily="34" charset="0"/>
        <a:cs typeface="Lucida Sans Unicode" panose="020B0602030504020204" pitchFamily="34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Lucida Sans Unicode" panose="020B0602030504020204" pitchFamily="34" charset="0"/>
        <a:cs typeface="Lucida Sans Unicode" panose="020B0602030504020204" pitchFamily="34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Lucida Sans Unicode" panose="020B0602030504020204" pitchFamily="34" charset="0"/>
        <a:cs typeface="Lucida Sans Unicode" panose="020B0602030504020204" pitchFamily="34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Lucida Sans Unicode" panose="020B0602030504020204" pitchFamily="34" charset="0"/>
        <a:cs typeface="Lucida Sans Unicode" panose="020B0602030504020204" pitchFamily="34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Lucida Sans Unicode" panose="020B0602030504020204" pitchFamily="34" charset="0"/>
        <a:cs typeface="Lucida Sans Unicode" panose="020B0602030504020204" pitchFamily="34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Lucida Sans Unicode" panose="020B0602030504020204" pitchFamily="34" charset="0"/>
        <a:cs typeface="Lucida Sans Unicode" panose="020B0602030504020204" pitchFamily="34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Lucida Sans Unicode" panose="020B0602030504020204" pitchFamily="34" charset="0"/>
        <a:cs typeface="Lucida Sans Unicode" panose="020B0602030504020204" pitchFamily="34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Lucida Sans Unicode" panose="020B0602030504020204" pitchFamily="34" charset="0"/>
        <a:cs typeface="Lucida Sans Unicode" panose="020B0602030504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995" userDrawn="1">
          <p15:clr>
            <a:srgbClr val="A4A3A4"/>
          </p15:clr>
        </p15:guide>
        <p15:guide id="2" pos="71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71" autoAdjust="0"/>
  </p:normalViewPr>
  <p:slideViewPr>
    <p:cSldViewPr>
      <p:cViewPr varScale="1">
        <p:scale>
          <a:sx n="11" d="100"/>
          <a:sy n="11" d="100"/>
        </p:scale>
        <p:origin x="-2226" y="-24"/>
      </p:cViewPr>
      <p:guideLst>
        <p:guide orient="horz" pos="288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995"/>
        <p:guide pos="71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B38214-862B-479F-A9D5-EF69173013F2}" type="datetimeFigureOut">
              <a:rPr lang="pt-BR" smtClean="0"/>
              <a:pPr/>
              <a:t>16/10/2019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BR"/>
              <a:t>1 Discentes do curso de Ciências Contábeis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F25945-F937-48E3-9CE3-E0B7345AD04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3693589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6797675" cy="987425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1007" tIns="15504" rIns="31007" bIns="15504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2051" name="AutoShape 2"/>
          <p:cNvSpPr>
            <a:spLocks noChangeArrowheads="1"/>
          </p:cNvSpPr>
          <p:nvPr/>
        </p:nvSpPr>
        <p:spPr bwMode="auto">
          <a:xfrm>
            <a:off x="0" y="0"/>
            <a:ext cx="6797675" cy="987425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1007" tIns="15504" rIns="31007" bIns="15504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2052" name="AutoShape 3"/>
          <p:cNvSpPr>
            <a:spLocks noChangeArrowheads="1"/>
          </p:cNvSpPr>
          <p:nvPr/>
        </p:nvSpPr>
        <p:spPr bwMode="auto">
          <a:xfrm>
            <a:off x="0" y="0"/>
            <a:ext cx="6797675" cy="987425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1007" tIns="15504" rIns="31007" bIns="15504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2053" name="AutoShape 4"/>
          <p:cNvSpPr>
            <a:spLocks noChangeArrowheads="1"/>
          </p:cNvSpPr>
          <p:nvPr/>
        </p:nvSpPr>
        <p:spPr bwMode="auto">
          <a:xfrm>
            <a:off x="0" y="0"/>
            <a:ext cx="6797675" cy="987425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1007" tIns="15504" rIns="31007" bIns="15504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2054" name="AutoShape 5"/>
          <p:cNvSpPr>
            <a:spLocks noChangeArrowheads="1"/>
          </p:cNvSpPr>
          <p:nvPr/>
        </p:nvSpPr>
        <p:spPr bwMode="auto">
          <a:xfrm>
            <a:off x="0" y="0"/>
            <a:ext cx="6797675" cy="987425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1007" tIns="15504" rIns="31007" bIns="15504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2055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011363" y="750888"/>
            <a:ext cx="2771775" cy="369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79610" y="4690433"/>
            <a:ext cx="5435306" cy="44404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xmlns="" val="412983240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69893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106" y="13420305"/>
            <a:ext cx="27539077" cy="925939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211" y="24480786"/>
            <a:ext cx="22678867" cy="11039316"/>
          </a:xfrm>
        </p:spPr>
        <p:txBody>
          <a:bodyPr/>
          <a:lstStyle>
            <a:lvl1pPr marL="0" indent="0" algn="ctr">
              <a:buNone/>
              <a:defRPr/>
            </a:lvl1pPr>
            <a:lvl2pPr marL="609539" indent="0" algn="ctr">
              <a:buNone/>
              <a:defRPr/>
            </a:lvl2pPr>
            <a:lvl3pPr marL="1219078" indent="0" algn="ctr">
              <a:buNone/>
              <a:defRPr/>
            </a:lvl3pPr>
            <a:lvl4pPr marL="1828617" indent="0" algn="ctr">
              <a:buNone/>
              <a:defRPr/>
            </a:lvl4pPr>
            <a:lvl5pPr marL="2438156" indent="0" algn="ctr">
              <a:buNone/>
              <a:defRPr/>
            </a:lvl5pPr>
            <a:lvl6pPr marL="3047695" indent="0" algn="ctr">
              <a:buNone/>
              <a:defRPr/>
            </a:lvl6pPr>
            <a:lvl7pPr marL="3657234" indent="0" algn="ctr">
              <a:buNone/>
              <a:defRPr/>
            </a:lvl7pPr>
            <a:lvl8pPr marL="4266773" indent="0" algn="ctr">
              <a:buNone/>
              <a:defRPr/>
            </a:lvl8pPr>
            <a:lvl9pPr marL="4876312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81C4F-F976-4916-A243-0DA71F8B6CE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105124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4EAEA-D12A-4D7E-9038-750F8DE428C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1328032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078858" y="3839210"/>
            <a:ext cx="6882388" cy="3455077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430107" y="3839210"/>
            <a:ext cx="20496374" cy="3455077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6C910-EBB7-4688-9A97-E19F0874675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9358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2EB4E-7D30-4168-965C-E96E3620CF8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2009303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8674" y="27761258"/>
            <a:ext cx="27540665" cy="8580021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8674" y="18309267"/>
            <a:ext cx="27540665" cy="9451991"/>
          </a:xfrm>
        </p:spPr>
        <p:txBody>
          <a:bodyPr anchor="b"/>
          <a:lstStyle>
            <a:lvl1pPr marL="0" indent="0">
              <a:buNone/>
              <a:defRPr sz="2666"/>
            </a:lvl1pPr>
            <a:lvl2pPr marL="609539" indent="0">
              <a:buNone/>
              <a:defRPr sz="2400"/>
            </a:lvl2pPr>
            <a:lvl3pPr marL="1219078" indent="0">
              <a:buNone/>
              <a:defRPr sz="2133"/>
            </a:lvl3pPr>
            <a:lvl4pPr marL="1828617" indent="0">
              <a:buNone/>
              <a:defRPr sz="1866"/>
            </a:lvl4pPr>
            <a:lvl5pPr marL="2438156" indent="0">
              <a:buNone/>
              <a:defRPr sz="1866"/>
            </a:lvl5pPr>
            <a:lvl6pPr marL="3047695" indent="0">
              <a:buNone/>
              <a:defRPr sz="1866"/>
            </a:lvl6pPr>
            <a:lvl7pPr marL="3657234" indent="0">
              <a:buNone/>
              <a:defRPr sz="1866"/>
            </a:lvl7pPr>
            <a:lvl8pPr marL="4266773" indent="0">
              <a:buNone/>
              <a:defRPr sz="1866"/>
            </a:lvl8pPr>
            <a:lvl9pPr marL="4876312" indent="0">
              <a:buNone/>
              <a:defRPr sz="1866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218CF-780F-412D-B409-58ED04144EB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643266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430106" y="12480609"/>
            <a:ext cx="13688588" cy="2590937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6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1072" y="12480609"/>
            <a:ext cx="13690175" cy="2590937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6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7F696-4FC7-4C30-B152-6263D910F23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114552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600" y="1729128"/>
            <a:ext cx="29158089" cy="7200106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600" y="9669985"/>
            <a:ext cx="14313971" cy="402968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39" indent="0">
              <a:buNone/>
              <a:defRPr sz="2666" b="1"/>
            </a:lvl2pPr>
            <a:lvl3pPr marL="1219078" indent="0">
              <a:buNone/>
              <a:defRPr sz="2400" b="1"/>
            </a:lvl3pPr>
            <a:lvl4pPr marL="1828617" indent="0">
              <a:buNone/>
              <a:defRPr sz="2133" b="1"/>
            </a:lvl4pPr>
            <a:lvl5pPr marL="2438156" indent="0">
              <a:buNone/>
              <a:defRPr sz="2133" b="1"/>
            </a:lvl5pPr>
            <a:lvl6pPr marL="3047695" indent="0">
              <a:buNone/>
              <a:defRPr sz="2133" b="1"/>
            </a:lvl6pPr>
            <a:lvl7pPr marL="3657234" indent="0">
              <a:buNone/>
              <a:defRPr sz="2133" b="1"/>
            </a:lvl7pPr>
            <a:lvl8pPr marL="4266773" indent="0">
              <a:buNone/>
              <a:defRPr sz="2133" b="1"/>
            </a:lvl8pPr>
            <a:lvl9pPr marL="4876312" indent="0">
              <a:buNone/>
              <a:defRPr sz="2133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600" y="13699675"/>
            <a:ext cx="14313971" cy="24891372"/>
          </a:xfrm>
        </p:spPr>
        <p:txBody>
          <a:bodyPr/>
          <a:lstStyle>
            <a:lvl1pPr>
              <a:defRPr sz="3200"/>
            </a:lvl1pPr>
            <a:lvl2pPr>
              <a:defRPr sz="2666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58370" y="9669985"/>
            <a:ext cx="14320320" cy="402968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39" indent="0">
              <a:buNone/>
              <a:defRPr sz="2666" b="1"/>
            </a:lvl2pPr>
            <a:lvl3pPr marL="1219078" indent="0">
              <a:buNone/>
              <a:defRPr sz="2400" b="1"/>
            </a:lvl3pPr>
            <a:lvl4pPr marL="1828617" indent="0">
              <a:buNone/>
              <a:defRPr sz="2133" b="1"/>
            </a:lvl4pPr>
            <a:lvl5pPr marL="2438156" indent="0">
              <a:buNone/>
              <a:defRPr sz="2133" b="1"/>
            </a:lvl5pPr>
            <a:lvl6pPr marL="3047695" indent="0">
              <a:buNone/>
              <a:defRPr sz="2133" b="1"/>
            </a:lvl6pPr>
            <a:lvl7pPr marL="3657234" indent="0">
              <a:buNone/>
              <a:defRPr sz="2133" b="1"/>
            </a:lvl7pPr>
            <a:lvl8pPr marL="4266773" indent="0">
              <a:buNone/>
              <a:defRPr sz="2133" b="1"/>
            </a:lvl8pPr>
            <a:lvl9pPr marL="4876312" indent="0">
              <a:buNone/>
              <a:defRPr sz="2133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58370" y="13699675"/>
            <a:ext cx="14320320" cy="24891372"/>
          </a:xfrm>
        </p:spPr>
        <p:txBody>
          <a:bodyPr/>
          <a:lstStyle>
            <a:lvl1pPr>
              <a:defRPr sz="3200"/>
            </a:lvl1pPr>
            <a:lvl2pPr>
              <a:defRPr sz="2666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642B-B7C3-4CDF-A053-E6B66F40F3C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251150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310FD-7019-455E-80BD-80D2336F77E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60899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EA7E1-0178-4815-9AAA-D4E4470D484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1518258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600" y="1720661"/>
            <a:ext cx="10658495" cy="7318627"/>
          </a:xfrm>
        </p:spPr>
        <p:txBody>
          <a:bodyPr anchor="b"/>
          <a:lstStyle>
            <a:lvl1pPr algn="l">
              <a:defRPr sz="2666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7977" y="1720662"/>
            <a:ext cx="18110713" cy="36870385"/>
          </a:xfrm>
        </p:spPr>
        <p:txBody>
          <a:bodyPr/>
          <a:lstStyle>
            <a:lvl1pPr>
              <a:defRPr sz="4266"/>
            </a:lvl1pPr>
            <a:lvl2pPr>
              <a:defRPr sz="3733"/>
            </a:lvl2pPr>
            <a:lvl3pPr>
              <a:defRPr sz="3200"/>
            </a:lvl3pPr>
            <a:lvl4pPr>
              <a:defRPr sz="2666"/>
            </a:lvl4pPr>
            <a:lvl5pPr>
              <a:defRPr sz="2666"/>
            </a:lvl5pPr>
            <a:lvl6pPr>
              <a:defRPr sz="2666"/>
            </a:lvl6pPr>
            <a:lvl7pPr>
              <a:defRPr sz="2666"/>
            </a:lvl7pPr>
            <a:lvl8pPr>
              <a:defRPr sz="2666"/>
            </a:lvl8pPr>
            <a:lvl9pPr>
              <a:defRPr sz="2666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600" y="9039287"/>
            <a:ext cx="10658495" cy="29551759"/>
          </a:xfrm>
        </p:spPr>
        <p:txBody>
          <a:bodyPr/>
          <a:lstStyle>
            <a:lvl1pPr marL="0" indent="0">
              <a:buNone/>
              <a:defRPr sz="1866"/>
            </a:lvl1pPr>
            <a:lvl2pPr marL="609539" indent="0">
              <a:buNone/>
              <a:defRPr sz="1600"/>
            </a:lvl2pPr>
            <a:lvl3pPr marL="1219078" indent="0">
              <a:buNone/>
              <a:defRPr sz="1333"/>
            </a:lvl3pPr>
            <a:lvl4pPr marL="1828617" indent="0">
              <a:buNone/>
              <a:defRPr sz="1200"/>
            </a:lvl4pPr>
            <a:lvl5pPr marL="2438156" indent="0">
              <a:buNone/>
              <a:defRPr sz="1200"/>
            </a:lvl5pPr>
            <a:lvl6pPr marL="3047695" indent="0">
              <a:buNone/>
              <a:defRPr sz="1200"/>
            </a:lvl6pPr>
            <a:lvl7pPr marL="3657234" indent="0">
              <a:buNone/>
              <a:defRPr sz="1200"/>
            </a:lvl7pPr>
            <a:lvl8pPr marL="4266773" indent="0">
              <a:buNone/>
              <a:defRPr sz="1200"/>
            </a:lvl8pPr>
            <a:lvl9pPr marL="4876312" indent="0">
              <a:buNone/>
              <a:defRPr sz="12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93738-A0E3-485F-A1B5-FED02C8734A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542210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655" y="30239601"/>
            <a:ext cx="19439255" cy="3570424"/>
          </a:xfrm>
        </p:spPr>
        <p:txBody>
          <a:bodyPr anchor="b"/>
          <a:lstStyle>
            <a:lvl1pPr algn="l">
              <a:defRPr sz="2666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655" y="3860375"/>
            <a:ext cx="19439255" cy="25919960"/>
          </a:xfrm>
        </p:spPr>
        <p:txBody>
          <a:bodyPr/>
          <a:lstStyle>
            <a:lvl1pPr marL="0" indent="0">
              <a:buNone/>
              <a:defRPr sz="4266"/>
            </a:lvl1pPr>
            <a:lvl2pPr marL="609539" indent="0">
              <a:buNone/>
              <a:defRPr sz="3733"/>
            </a:lvl2pPr>
            <a:lvl3pPr marL="1219078" indent="0">
              <a:buNone/>
              <a:defRPr sz="3200"/>
            </a:lvl3pPr>
            <a:lvl4pPr marL="1828617" indent="0">
              <a:buNone/>
              <a:defRPr sz="2666"/>
            </a:lvl4pPr>
            <a:lvl5pPr marL="2438156" indent="0">
              <a:buNone/>
              <a:defRPr sz="2666"/>
            </a:lvl5pPr>
            <a:lvl6pPr marL="3047695" indent="0">
              <a:buNone/>
              <a:defRPr sz="2666"/>
            </a:lvl6pPr>
            <a:lvl7pPr marL="3657234" indent="0">
              <a:buNone/>
              <a:defRPr sz="2666"/>
            </a:lvl7pPr>
            <a:lvl8pPr marL="4266773" indent="0">
              <a:buNone/>
              <a:defRPr sz="2666"/>
            </a:lvl8pPr>
            <a:lvl9pPr marL="4876312" indent="0">
              <a:buNone/>
              <a:defRPr sz="2666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655" y="33810024"/>
            <a:ext cx="19439255" cy="5070974"/>
          </a:xfrm>
        </p:spPr>
        <p:txBody>
          <a:bodyPr/>
          <a:lstStyle>
            <a:lvl1pPr marL="0" indent="0">
              <a:buNone/>
              <a:defRPr sz="1866"/>
            </a:lvl1pPr>
            <a:lvl2pPr marL="609539" indent="0">
              <a:buNone/>
              <a:defRPr sz="1600"/>
            </a:lvl2pPr>
            <a:lvl3pPr marL="1219078" indent="0">
              <a:buNone/>
              <a:defRPr sz="1333"/>
            </a:lvl3pPr>
            <a:lvl4pPr marL="1828617" indent="0">
              <a:buNone/>
              <a:defRPr sz="1200"/>
            </a:lvl4pPr>
            <a:lvl5pPr marL="2438156" indent="0">
              <a:buNone/>
              <a:defRPr sz="1200"/>
            </a:lvl5pPr>
            <a:lvl6pPr marL="3047695" indent="0">
              <a:buNone/>
              <a:defRPr sz="1200"/>
            </a:lvl6pPr>
            <a:lvl7pPr marL="3657234" indent="0">
              <a:buNone/>
              <a:defRPr sz="1200"/>
            </a:lvl7pPr>
            <a:lvl8pPr marL="4266773" indent="0">
              <a:buNone/>
              <a:defRPr sz="1200"/>
            </a:lvl8pPr>
            <a:lvl9pPr marL="4876312" indent="0">
              <a:buNone/>
              <a:defRPr sz="12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D8254-9565-42AF-8ECB-3D9AF9F732A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564131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430106" y="3839210"/>
            <a:ext cx="27531141" cy="718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326880" tIns="163440" rIns="326880" bIns="1634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Clique para editar o formato do texto do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0106" y="12480609"/>
            <a:ext cx="27531141" cy="25909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326880" tIns="163440" rIns="326880" bIns="1634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Clique para editar o formato do texto da estrutura de tópicos</a:t>
            </a:r>
          </a:p>
          <a:p>
            <a:pPr lvl="1"/>
            <a:r>
              <a:rPr lang="en-GB" altLang="pt-BR"/>
              <a:t>2º Nível da estrutura de tópicos</a:t>
            </a:r>
          </a:p>
          <a:p>
            <a:pPr lvl="2"/>
            <a:r>
              <a:rPr lang="en-GB" altLang="pt-BR"/>
              <a:t>3º Nível da estrutura de tópicos</a:t>
            </a:r>
          </a:p>
          <a:p>
            <a:pPr lvl="3"/>
            <a:r>
              <a:rPr lang="en-GB" altLang="pt-BR"/>
              <a:t>4º Nível da estrutura de tópicos</a:t>
            </a:r>
          </a:p>
          <a:p>
            <a:pPr lvl="4"/>
            <a:r>
              <a:rPr lang="en-GB" altLang="pt-BR"/>
              <a:t>5º Nível da estrutura de tópicos</a:t>
            </a:r>
          </a:p>
          <a:p>
            <a:pPr lvl="4"/>
            <a:r>
              <a:rPr lang="en-GB" altLang="pt-BR"/>
              <a:t>6º Nível da estrutura de tópicos</a:t>
            </a:r>
          </a:p>
          <a:p>
            <a:pPr lvl="4"/>
            <a:r>
              <a:rPr lang="en-GB" altLang="pt-BR"/>
              <a:t>7º Nível da estrutura de tópicos</a:t>
            </a:r>
          </a:p>
          <a:p>
            <a:pPr lvl="4"/>
            <a:r>
              <a:rPr lang="en-GB" altLang="pt-BR"/>
              <a:t>8º Nível da estrutura de tópicos</a:t>
            </a:r>
          </a:p>
          <a:p>
            <a:pPr lvl="4"/>
            <a:r>
              <a:rPr lang="en-GB" altLang="pt-BR"/>
              <a:t>9º Nível da estrutura de tópicos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2430106" y="39361428"/>
            <a:ext cx="6741121" cy="28677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326880" tIns="163440" rIns="326880" bIns="163440" numCol="1" anchor="ctr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596840" algn="l"/>
                <a:tab pos="1195798" algn="l"/>
                <a:tab pos="1794754" algn="l"/>
                <a:tab pos="2393711" algn="l"/>
                <a:tab pos="2992667" algn="l"/>
                <a:tab pos="3591625" algn="l"/>
                <a:tab pos="4190581" algn="l"/>
                <a:tab pos="4789538" algn="l"/>
                <a:tab pos="5388494" algn="l"/>
                <a:tab pos="5987452" algn="l"/>
                <a:tab pos="6586408" algn="l"/>
                <a:tab pos="7185365" algn="l"/>
                <a:tab pos="7784321" algn="l"/>
                <a:tab pos="8383279" algn="l"/>
                <a:tab pos="8982235" algn="l"/>
                <a:tab pos="9581192" algn="l"/>
                <a:tab pos="10180149" algn="l"/>
                <a:tab pos="10779106" algn="l"/>
                <a:tab pos="11378062" algn="l"/>
                <a:tab pos="11977020" algn="l"/>
              </a:tabLst>
              <a:defRPr sz="6666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11069599" y="39361428"/>
            <a:ext cx="10252156" cy="28677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326880" tIns="163440" rIns="326880" bIns="163440" numCol="1" anchor="ctr" anchorCtr="0" compatLnSpc="1">
            <a:prstTxWarp prst="textNoShape">
              <a:avLst/>
            </a:prstTxWarp>
          </a:bodyPr>
          <a:lstStyle>
            <a:lvl1pPr algn="ct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596840" algn="l"/>
                <a:tab pos="1195798" algn="l"/>
                <a:tab pos="1794754" algn="l"/>
                <a:tab pos="2393711" algn="l"/>
                <a:tab pos="2992667" algn="l"/>
                <a:tab pos="3591625" algn="l"/>
                <a:tab pos="4190581" algn="l"/>
                <a:tab pos="4789538" algn="l"/>
                <a:tab pos="5388494" algn="l"/>
                <a:tab pos="5987452" algn="l"/>
                <a:tab pos="6586408" algn="l"/>
                <a:tab pos="7185365" algn="l"/>
                <a:tab pos="7784321" algn="l"/>
                <a:tab pos="8383279" algn="l"/>
                <a:tab pos="8982235" algn="l"/>
                <a:tab pos="9581192" algn="l"/>
                <a:tab pos="10180149" algn="l"/>
                <a:tab pos="10779106" algn="l"/>
                <a:tab pos="11378062" algn="l"/>
                <a:tab pos="11977020" algn="l"/>
                <a:tab pos="12546345" algn="l"/>
                <a:tab pos="13511449" algn="l"/>
              </a:tabLst>
              <a:defRPr sz="6666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23220125" y="39361428"/>
            <a:ext cx="6741121" cy="28677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326880" tIns="163440" rIns="326880" bIns="16344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6666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652E34D-E495-405B-BAC2-F70583A81AA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98957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798">
          <a:solidFill>
            <a:srgbClr val="000000"/>
          </a:solidFill>
          <a:latin typeface="+mj-lt"/>
          <a:ea typeface="Lucida Sans Unicode" charset="0"/>
          <a:cs typeface="+mj-cs"/>
        </a:defRPr>
      </a:lvl1pPr>
      <a:lvl2pPr algn="ctr" defTabSz="598957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798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2pPr>
      <a:lvl3pPr algn="ctr" defTabSz="598957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798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3pPr>
      <a:lvl4pPr algn="ctr" defTabSz="598957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798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4pPr>
      <a:lvl5pPr algn="ctr" defTabSz="598957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798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5pPr>
      <a:lvl6pPr marL="3352465" indent="-304770" algn="ctr" defTabSz="598957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798">
          <a:solidFill>
            <a:srgbClr val="000000"/>
          </a:solidFill>
          <a:latin typeface="Times New Roman" pitchFamily="16" charset="0"/>
          <a:cs typeface="Lucida Sans Unicode" charset="0"/>
        </a:defRPr>
      </a:lvl6pPr>
      <a:lvl7pPr marL="3962004" indent="-304770" algn="ctr" defTabSz="598957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798">
          <a:solidFill>
            <a:srgbClr val="000000"/>
          </a:solidFill>
          <a:latin typeface="Times New Roman" pitchFamily="16" charset="0"/>
          <a:cs typeface="Lucida Sans Unicode" charset="0"/>
        </a:defRPr>
      </a:lvl7pPr>
      <a:lvl8pPr marL="4571543" indent="-304770" algn="ctr" defTabSz="598957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798">
          <a:solidFill>
            <a:srgbClr val="000000"/>
          </a:solidFill>
          <a:latin typeface="Times New Roman" pitchFamily="16" charset="0"/>
          <a:cs typeface="Lucida Sans Unicode" charset="0"/>
        </a:defRPr>
      </a:lvl8pPr>
      <a:lvl9pPr marL="5181082" indent="-304770" algn="ctr" defTabSz="598957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798">
          <a:solidFill>
            <a:srgbClr val="000000"/>
          </a:solidFill>
          <a:latin typeface="Times New Roman" pitchFamily="16" charset="0"/>
          <a:cs typeface="Lucida Sans Unicode" charset="0"/>
        </a:defRPr>
      </a:lvl9pPr>
    </p:titleStyle>
    <p:bodyStyle>
      <a:lvl1pPr marL="457154" indent="-457154" algn="l" defTabSz="598957" rtl="0" eaLnBrk="0" fontAlgn="base" hangingPunct="0">
        <a:spcBef>
          <a:spcPts val="3766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65">
          <a:solidFill>
            <a:srgbClr val="000000"/>
          </a:solidFill>
          <a:latin typeface="+mn-lt"/>
          <a:ea typeface="Lucida Sans Unicode" charset="0"/>
          <a:cs typeface="+mn-cs"/>
        </a:defRPr>
      </a:lvl1pPr>
      <a:lvl2pPr marL="990501" indent="-380962" algn="l" defTabSz="598957" rtl="0" eaLnBrk="0" fontAlgn="base" hangingPunct="0">
        <a:spcBef>
          <a:spcPts val="3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3199">
          <a:solidFill>
            <a:srgbClr val="000000"/>
          </a:solidFill>
          <a:latin typeface="+mn-lt"/>
          <a:ea typeface="Lucida Sans Unicode" charset="0"/>
          <a:cs typeface="+mn-cs"/>
        </a:defRPr>
      </a:lvl2pPr>
      <a:lvl3pPr marL="1523848" indent="-304770" algn="l" defTabSz="598957" rtl="0" eaLnBrk="0" fontAlgn="base" hangingPunct="0">
        <a:spcBef>
          <a:spcPts val="2833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1332">
          <a:solidFill>
            <a:srgbClr val="000000"/>
          </a:solidFill>
          <a:latin typeface="+mn-lt"/>
          <a:ea typeface="Lucida Sans Unicode" charset="0"/>
          <a:cs typeface="+mn-cs"/>
        </a:defRPr>
      </a:lvl3pPr>
      <a:lvl4pPr marL="2133387" indent="-304770" algn="l" defTabSz="598957" rtl="0" eaLnBrk="0" fontAlgn="base" hangingPunct="0">
        <a:spcBef>
          <a:spcPts val="2366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466">
          <a:solidFill>
            <a:srgbClr val="000000"/>
          </a:solidFill>
          <a:latin typeface="+mn-lt"/>
          <a:ea typeface="Lucida Sans Unicode" charset="0"/>
          <a:cs typeface="+mn-cs"/>
        </a:defRPr>
      </a:lvl4pPr>
      <a:lvl5pPr marL="2742926" indent="-304770" algn="l" defTabSz="598957" rtl="0" eaLnBrk="0" fontAlgn="base" hangingPunct="0">
        <a:spcBef>
          <a:spcPts val="2366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466">
          <a:solidFill>
            <a:srgbClr val="000000"/>
          </a:solidFill>
          <a:latin typeface="+mn-lt"/>
          <a:ea typeface="Lucida Sans Unicode" charset="0"/>
          <a:cs typeface="+mn-cs"/>
        </a:defRPr>
      </a:lvl5pPr>
      <a:lvl6pPr marL="3352465" indent="-304770" algn="l" defTabSz="598957" rtl="0" eaLnBrk="0" fontAlgn="base" hangingPunct="0">
        <a:spcBef>
          <a:spcPts val="2366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466">
          <a:solidFill>
            <a:srgbClr val="000000"/>
          </a:solidFill>
          <a:latin typeface="+mn-lt"/>
          <a:cs typeface="+mn-cs"/>
        </a:defRPr>
      </a:lvl6pPr>
      <a:lvl7pPr marL="3962004" indent="-304770" algn="l" defTabSz="598957" rtl="0" eaLnBrk="0" fontAlgn="base" hangingPunct="0">
        <a:spcBef>
          <a:spcPts val="2366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466">
          <a:solidFill>
            <a:srgbClr val="000000"/>
          </a:solidFill>
          <a:latin typeface="+mn-lt"/>
          <a:cs typeface="+mn-cs"/>
        </a:defRPr>
      </a:lvl7pPr>
      <a:lvl8pPr marL="4571543" indent="-304770" algn="l" defTabSz="598957" rtl="0" eaLnBrk="0" fontAlgn="base" hangingPunct="0">
        <a:spcBef>
          <a:spcPts val="2366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466">
          <a:solidFill>
            <a:srgbClr val="000000"/>
          </a:solidFill>
          <a:latin typeface="+mn-lt"/>
          <a:cs typeface="+mn-cs"/>
        </a:defRPr>
      </a:lvl8pPr>
      <a:lvl9pPr marL="5181082" indent="-304770" algn="l" defTabSz="598957" rtl="0" eaLnBrk="0" fontAlgn="base" hangingPunct="0">
        <a:spcBef>
          <a:spcPts val="2366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466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121907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39" algn="l" defTabSz="121907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078" algn="l" defTabSz="121907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17" algn="l" defTabSz="121907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156" algn="l" defTabSz="121907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695" algn="l" defTabSz="121907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234" algn="l" defTabSz="121907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773" algn="l" defTabSz="121907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312" algn="l" defTabSz="121907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1068186" y="9935023"/>
            <a:ext cx="30027336" cy="30027336"/>
          </a:xfrm>
          <a:prstGeom prst="rect">
            <a:avLst/>
          </a:prstGeom>
          <a:noFill/>
          <a:ln>
            <a:noFill/>
          </a:ln>
        </p:spPr>
        <p:txBody>
          <a:bodyPr wrap="square" numCol="2" spcCol="1080000" rtlCol="0">
            <a:noAutofit/>
          </a:bodyPr>
          <a:lstStyle/>
          <a:p>
            <a:pPr algn="just"/>
            <a:r>
              <a:rPr lang="pt-BR" sz="8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Introdução</a:t>
            </a:r>
          </a:p>
          <a:p>
            <a:r>
              <a:rPr lang="pt-BR" dirty="0"/>
              <a:t>Nesse espaço, o seu trabalho deve responder alguns questionamentos como: por que essa área é importante; o que </a:t>
            </a:r>
            <a:r>
              <a:rPr lang="pt-BR" sz="5400" dirty="0">
                <a:solidFill>
                  <a:schemeClr val="tx1"/>
                </a:solidFill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53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endParaRPr lang="pt-BR" sz="48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pt-BR" sz="8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Metodologia</a:t>
            </a:r>
          </a:p>
          <a:p>
            <a:pPr algn="just"/>
            <a:r>
              <a:rPr lang="pt-BR" sz="5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/>
            <a:endParaRPr lang="pt-BR" sz="48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pt-BR" sz="8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Resultados e Discussões</a:t>
            </a:r>
          </a:p>
          <a:p>
            <a:pPr algn="just"/>
            <a:r>
              <a:rPr lang="pt-PT" sz="5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54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endParaRPr lang="pt-BR" sz="80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pt-BR" sz="8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Considerações Finais</a:t>
            </a:r>
          </a:p>
          <a:p>
            <a:pPr algn="just" fontAlgn="auto" hangingPunct="1"/>
            <a:r>
              <a:rPr lang="pt-BR" sz="5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/>
            <a:endParaRPr lang="pt-BR" sz="55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pt-BR" sz="8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Referências</a:t>
            </a:r>
            <a:endParaRPr lang="pt-BR" sz="48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fontAlgn="ctr"/>
            <a:r>
              <a:rPr lang="pt-BR" sz="5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077964" y="4629078"/>
            <a:ext cx="30027336" cy="769441"/>
          </a:xfrm>
          <a:prstGeom prst="rect">
            <a:avLst/>
          </a:prstGeom>
          <a:noFill/>
        </p:spPr>
        <p:txBody>
          <a:bodyPr wrap="square" numCol="1" spcCol="360000" rtlCol="0">
            <a:noAutofit/>
          </a:bodyPr>
          <a:lstStyle/>
          <a:p>
            <a:endParaRPr lang="pt-BR" sz="4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068186" y="7471650"/>
            <a:ext cx="3003711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b="1" dirty="0">
                <a:solidFill>
                  <a:schemeClr val="tx1"/>
                </a:solidFill>
              </a:rPr>
              <a:t>MICRO EMPREENDEDOR INDIVIDUAL</a:t>
            </a:r>
          </a:p>
          <a:p>
            <a:pPr algn="ctr"/>
            <a:r>
              <a:rPr lang="pt-BR" sz="5400" b="1" dirty="0">
                <a:solidFill>
                  <a:schemeClr val="tx1"/>
                </a:solidFill>
              </a:rPr>
              <a:t>Maria Silva</a:t>
            </a:r>
            <a:r>
              <a:rPr lang="pt-BR" sz="5400" b="1" baseline="30000" dirty="0">
                <a:solidFill>
                  <a:schemeClr val="tx1"/>
                </a:solidFill>
              </a:rPr>
              <a:t>1</a:t>
            </a:r>
            <a:r>
              <a:rPr lang="pt-BR" sz="5400" b="1" dirty="0">
                <a:solidFill>
                  <a:schemeClr val="tx1"/>
                </a:solidFill>
              </a:rPr>
              <a:t>; Joana Pereira</a:t>
            </a:r>
            <a:r>
              <a:rPr lang="pt-BR" sz="5400" b="1" baseline="30000" dirty="0">
                <a:solidFill>
                  <a:schemeClr val="tx1"/>
                </a:solidFill>
              </a:rPr>
              <a:t>1</a:t>
            </a:r>
            <a:r>
              <a:rPr lang="pt-BR" sz="5400" b="1" dirty="0">
                <a:solidFill>
                  <a:schemeClr val="tx1"/>
                </a:solidFill>
              </a:rPr>
              <a:t>; Ricardo Brandão</a:t>
            </a:r>
            <a:r>
              <a:rPr lang="pt-BR" sz="5400" b="1" baseline="30000" dirty="0">
                <a:solidFill>
                  <a:schemeClr val="tx1"/>
                </a:solidFill>
              </a:rPr>
              <a:t>1</a:t>
            </a:r>
            <a:r>
              <a:rPr lang="pt-BR" sz="5400" b="1" dirty="0">
                <a:solidFill>
                  <a:schemeClr val="tx1"/>
                </a:solidFill>
              </a:rPr>
              <a:t>; Juarez da Silva</a:t>
            </a:r>
            <a:r>
              <a:rPr lang="pt-BR" sz="5400" b="1" baseline="30000" dirty="0">
                <a:solidFill>
                  <a:schemeClr val="tx1"/>
                </a:solidFill>
              </a:rPr>
              <a:t>2</a:t>
            </a:r>
            <a:endParaRPr lang="pt-BR" sz="5400" b="1" baseline="30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1041960" y="40898463"/>
            <a:ext cx="27075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aseline="30000" dirty="0">
                <a:solidFill>
                  <a:schemeClr val="tx1"/>
                </a:solidFill>
              </a:rPr>
              <a:t>1</a:t>
            </a:r>
            <a:r>
              <a:rPr lang="pt-BR" sz="4800" dirty="0">
                <a:solidFill>
                  <a:schemeClr val="tx1"/>
                </a:solidFill>
              </a:rPr>
              <a:t> Discente do Curso de Ciências Contábeis; </a:t>
            </a:r>
            <a:r>
              <a:rPr lang="pt-BR" sz="4800" baseline="30000" dirty="0">
                <a:solidFill>
                  <a:schemeClr val="tx1"/>
                </a:solidFill>
              </a:rPr>
              <a:t>2 </a:t>
            </a:r>
            <a:r>
              <a:rPr lang="pt-BR" sz="4800" dirty="0">
                <a:solidFill>
                  <a:schemeClr val="tx1"/>
                </a:solidFill>
              </a:rPr>
              <a:t>Prof. Dr. Faculdades Integradas de Jaú</a:t>
            </a:r>
          </a:p>
        </p:txBody>
      </p:sp>
      <p:pic>
        <p:nvPicPr>
          <p:cNvPr id="1031" name="Picture 7" descr="C:\Users\995240\Downloads\fundo_insta (2).jpg"/>
          <p:cNvPicPr>
            <a:picLocks noChangeAspect="1" noChangeArrowheads="1"/>
          </p:cNvPicPr>
          <p:nvPr/>
        </p:nvPicPr>
        <p:blipFill>
          <a:blip r:embed="rId3"/>
          <a:srcRect b="81756"/>
          <a:stretch>
            <a:fillRect/>
          </a:stretch>
        </p:blipFill>
        <p:spPr bwMode="auto">
          <a:xfrm>
            <a:off x="0" y="0"/>
            <a:ext cx="32399288" cy="69555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140309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Times New Roman"/>
        <a:ea typeface=""/>
        <a:cs typeface="Lucida Sans Unicode"/>
      </a:majorFont>
      <a:minorFont>
        <a:latin typeface="Times New Roman"/>
        <a:ea typeface=""/>
        <a:cs typeface="Lucida Sans Unicode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Lucida Sans Unicode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35186</TotalTime>
  <Words>66</Words>
  <Application>Microsoft Office PowerPoint</Application>
  <PresentationFormat>Personalizar</PresentationFormat>
  <Paragraphs>17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</dc:title>
  <dc:creator>Elias</dc:creator>
  <cp:lastModifiedBy>995240</cp:lastModifiedBy>
  <cp:revision>64</cp:revision>
  <cp:lastPrinted>2016-04-21T01:00:34Z</cp:lastPrinted>
  <dcterms:created xsi:type="dcterms:W3CDTF">1601-01-01T00:00:00Z</dcterms:created>
  <dcterms:modified xsi:type="dcterms:W3CDTF">2019-10-16T20:31:25Z</dcterms:modified>
</cp:coreProperties>
</file>