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32" autoAdjust="0"/>
    <p:restoredTop sz="94660"/>
  </p:normalViewPr>
  <p:slideViewPr>
    <p:cSldViewPr snapToGrid="0">
      <p:cViewPr varScale="1">
        <p:scale>
          <a:sx n="18" d="100"/>
          <a:sy n="18" d="100"/>
        </p:scale>
        <p:origin x="312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732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71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49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77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62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236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388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23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409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173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67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6FBF2-1060-4435-ACB0-117FF848A4E8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DAFB6-6602-4F99-B373-C0BB0A74C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546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C6B9C8DF-48E0-46DF-B603-3A15E0C43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"/>
            <a:ext cx="32399288" cy="43199051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65A4172-5BFE-144B-5C4D-950E531FF1B8}"/>
              </a:ext>
            </a:extLst>
          </p:cNvPr>
          <p:cNvSpPr txBox="1"/>
          <p:nvPr/>
        </p:nvSpPr>
        <p:spPr>
          <a:xfrm>
            <a:off x="2244436" y="11351358"/>
            <a:ext cx="12043280" cy="1024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/>
              <a:t>FIQUE LIVRE PARA CONSTRUIR SEU BANNER NESTE MODELO!!</a:t>
            </a:r>
          </a:p>
          <a:p>
            <a:pPr algn="ctr"/>
            <a:endParaRPr lang="pt-BR" sz="6000" dirty="0"/>
          </a:p>
          <a:p>
            <a:pPr algn="ctr"/>
            <a:r>
              <a:rPr lang="pt-BR" sz="6000" dirty="0"/>
              <a:t>MAS CUIDADO COM O TAMANHO DA LETRA, </a:t>
            </a:r>
          </a:p>
          <a:p>
            <a:pPr algn="ctr"/>
            <a:r>
              <a:rPr lang="pt-BR" sz="6000" dirty="0"/>
              <a:t>PRECISA ESTAR VISIVEL A </a:t>
            </a:r>
            <a:r>
              <a:rPr lang="pt-BR" sz="6000" b="1" dirty="0"/>
              <a:t>UM METRO</a:t>
            </a:r>
            <a:r>
              <a:rPr lang="pt-BR" sz="6000" dirty="0"/>
              <a:t>!!!</a:t>
            </a:r>
          </a:p>
          <a:p>
            <a:pPr algn="ctr"/>
            <a:endParaRPr lang="pt-BR" sz="6000" dirty="0"/>
          </a:p>
          <a:p>
            <a:pPr algn="ctr"/>
            <a:endParaRPr lang="pt-BR" sz="6000" dirty="0"/>
          </a:p>
          <a:p>
            <a:pPr algn="ctr"/>
            <a:r>
              <a:rPr lang="pt-BR" sz="6000" dirty="0"/>
              <a:t>PODE INCLUIR FIGURA (TABELA, QUADRO, IMAGEM...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5BDF31C-B99B-2675-08DC-D9A338F578C6}"/>
              </a:ext>
            </a:extLst>
          </p:cNvPr>
          <p:cNvSpPr txBox="1"/>
          <p:nvPr/>
        </p:nvSpPr>
        <p:spPr>
          <a:xfrm>
            <a:off x="10581126" y="6036952"/>
            <a:ext cx="112370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dirty="0">
                <a:latin typeface="Arial" panose="020B0604020202020204" pitchFamily="34" charset="0"/>
                <a:cs typeface="Arial" panose="020B0604020202020204" pitchFamily="34" charset="0"/>
              </a:rPr>
              <a:t>TÍTULO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9E7280-CD13-DA5C-A2CC-EB4CC5663D82}"/>
              </a:ext>
            </a:extLst>
          </p:cNvPr>
          <p:cNvSpPr txBox="1"/>
          <p:nvPr/>
        </p:nvSpPr>
        <p:spPr>
          <a:xfrm>
            <a:off x="10581126" y="8817265"/>
            <a:ext cx="112370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/>
              <a:t>AUTORES    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6E86909-865B-AFB2-1106-1BD1030B0C4F}"/>
              </a:ext>
            </a:extLst>
          </p:cNvPr>
          <p:cNvSpPr txBox="1"/>
          <p:nvPr/>
        </p:nvSpPr>
        <p:spPr>
          <a:xfrm>
            <a:off x="17446552" y="11565279"/>
            <a:ext cx="13622700" cy="1024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dirty="0"/>
              <a:t>Sobre o tamanho do Banner:</a:t>
            </a:r>
          </a:p>
          <a:p>
            <a:pPr marL="857250" indent="-857250">
              <a:buFontTx/>
              <a:buChar char="-"/>
            </a:pPr>
            <a:r>
              <a:rPr lang="pt-BR" sz="6600" dirty="0"/>
              <a:t>Ele pode ter 1,20 m de comprimento por 0,90 m de largura (até um pouco mais comprido é aceito).</a:t>
            </a:r>
          </a:p>
          <a:p>
            <a:pPr marL="857250" indent="-857250">
              <a:buFontTx/>
              <a:buChar char="-"/>
            </a:pPr>
            <a:r>
              <a:rPr lang="pt-BR" sz="6600" dirty="0"/>
              <a:t>Fica correto também de 1,0m de comprimento por 0,80m de largura (</a:t>
            </a:r>
            <a:r>
              <a:rPr lang="pt-BR" sz="6600" b="1" dirty="0"/>
              <a:t>sendo esse o menor tamanho aceito</a:t>
            </a:r>
            <a:r>
              <a:rPr lang="pt-BR" sz="6600" dirty="0"/>
              <a:t>).</a:t>
            </a:r>
          </a:p>
          <a:p>
            <a:endParaRPr lang="pt-BR" sz="6600" dirty="0"/>
          </a:p>
          <a:p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3805008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82</Words>
  <Application>Microsoft Macintosh PowerPoint</Application>
  <PresentationFormat>Personalizar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Gabriela Pastori Marino</dc:creator>
  <cp:lastModifiedBy>Solimar Bonjardim</cp:lastModifiedBy>
  <cp:revision>4</cp:revision>
  <dcterms:created xsi:type="dcterms:W3CDTF">2025-10-02T12:05:05Z</dcterms:created>
  <dcterms:modified xsi:type="dcterms:W3CDTF">2025-10-14T17:25:55Z</dcterms:modified>
</cp:coreProperties>
</file>