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71C94-1361-426B-BA4F-F7ED7D9C6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8B36B7-8FE6-4CA6-BE65-C8901B7DB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AF0C90-A9E4-4C62-AE73-B075FD595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FFD3B7-796F-4772-82A9-06E69AF35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072E70-DF8F-44BE-8F7A-4B09BEE93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9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CD08F2-464A-4792-AA5F-79A90A506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589DB3-56FA-4D45-87FB-C83C770140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43EC24-9873-45B3-9743-BB8A4D11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12C1D2-C779-4C98-90B2-F498C298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DDBAEF-1832-41C8-BBC3-9422B959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73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7DD85C-6D74-4789-910F-18A3434D5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2308CD5-49AF-4D78-A387-06ED8B16F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037F49-989E-4156-9AC5-02757AEC5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A984E7-67D8-4727-9766-0A7EE0E0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C06193-4D4D-4492-B91D-B0A018899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26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22064C-1C99-4F0B-A32C-96CFFA7C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3D40EC-1285-4EF8-88E8-AA126035E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319B2-AFDC-4AF0-A3B6-F374DE77D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81A775-5453-4825-837D-0E7851CF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E897DE-7ECF-4B49-9028-CC31BE63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005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1ED20-6500-468C-A18F-6099DDF22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4D676A-1C15-46BB-AAC4-93E2D826A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1AD381-7DF6-4F2F-B31D-A05AA38B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30739A-196C-4A96-BB53-9AE0E58E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1FB2EE-4136-4AF1-AD12-924E2948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24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1A62D0-00E2-47F9-BCDC-16EDBA28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9417E2-6A05-47D0-917E-45EE7201D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E353F7-3812-45E3-B7A8-434414DF6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7A5426-1140-4D50-A05D-EEDB4EC80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745D36-C46F-422E-9DC8-366DC05F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2448C5-B33E-400C-ADA4-52C15A212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60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EDC5FF-2FD2-41A6-BE18-B549439B2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FCE940-F40F-48E3-A81A-60ADB73EF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433B915-176D-43B0-91C1-F4D988FB0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07045B-E01D-4C92-A81A-41E3CA3EA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5F30F21-AE19-48CA-B2EC-1664FBC881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9355961-5632-4E54-AA2A-E22D6A5C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D5FE07B-B7E9-49A6-889F-5164E7D1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BE1BFC6-D938-4D6E-AB41-A525F0B8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79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FF1B4-6EFC-4792-A5C6-F8661131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5C9621F-BC36-44B6-B15A-491AFA9A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3C3C3CB-ABC8-4556-AC98-65B5C03F5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1AF2ADE-3142-437F-BF92-A17483240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72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E552CA5-B798-41FE-99F7-32C55415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9F243-DB68-45CA-9328-1D9F508F8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3EAF982-CD28-476B-9465-73FA8D89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28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EB725-421F-448A-A690-349B2B17F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30D361-037C-4C36-9CAC-1B7AC4255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2E7734C-9EE9-409E-96D1-B9F079030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80A41C-098E-4E2E-BBE5-3BD4705FA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E4DFBB-43AA-496A-8905-550D49357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56B68F-28B9-4B18-B087-5D60E1DB3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76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F12619-F4E1-4206-9BC3-6A80832E8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C0F2A83-53EE-4F28-8601-BC583783A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71D26E8-C124-4257-B915-467334A7D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C7057B-DD0B-430E-A2DF-223DA5C0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D53294-5C0A-48CA-A815-9A16016C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D4EDC1-7348-435D-822D-54EEA77A9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32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3B5BF55-6F72-4854-983E-B7C1D3234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695828-7B89-4512-B28E-18BD6DD6B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7DDFDA-3283-4667-8FE8-0AC0850CE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8456-7A2C-47A0-850F-90EE540C5B0E}" type="datetimeFigureOut">
              <a:rPr lang="pt-BR" smtClean="0"/>
              <a:t>05/10/2025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AE4E18-757A-4F02-AB99-4B119A2F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F9ACED-D900-40E1-83A7-FC4CD3861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981D9-D814-4821-8D9B-1F189119E2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20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07E732E5-A3C4-4CCF-9B62-7F9E67B2B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9B801CE-D279-4DFD-B76F-D5952924B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4781" y="2918012"/>
            <a:ext cx="9642438" cy="1021976"/>
          </a:xfrm>
        </p:spPr>
        <p:txBody>
          <a:bodyPr>
            <a:normAutofit fontScale="90000"/>
          </a:bodyPr>
          <a:lstStyle/>
          <a:p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NOME DO TRABALHO</a:t>
            </a:r>
            <a:b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>SUBTÍTULO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A497C3-92F7-428C-99FE-388BB1BBB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4781" y="4247498"/>
            <a:ext cx="9642438" cy="539656"/>
          </a:xfrm>
        </p:spPr>
        <p:txBody>
          <a:bodyPr/>
          <a:lstStyle/>
          <a:p>
            <a:r>
              <a:rPr lang="pt-BR" dirty="0"/>
              <a:t>NOME DOS AUTORES</a:t>
            </a:r>
          </a:p>
        </p:txBody>
      </p:sp>
    </p:spTree>
    <p:extLst>
      <p:ext uri="{BB962C8B-B14F-4D97-AF65-F5344CB8AC3E}">
        <p14:creationId xmlns:p14="http://schemas.microsoft.com/office/powerpoint/2010/main" val="1334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88D3B76-842F-4426-A608-25C5C88BB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11C4DD7-2112-4362-808D-D96D1950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868" y="580278"/>
            <a:ext cx="10823090" cy="913985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BC8CE2-AC78-475C-8D76-E320F04F1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4868" y="1494263"/>
            <a:ext cx="10823090" cy="4476231"/>
          </a:xfrm>
        </p:spPr>
        <p:txBody>
          <a:bodyPr>
            <a:norm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TAMANHO 22 OU MAIOR... NUNCA MENOR!!!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COLOQUE QUANTOS SLIDES QUISER, MAS VOCÊ(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 TEM 10MIN. PARA APRESENTAR.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COMECE PELA INTRODUÇÃO, DEPOIS FAÇA UM SOBRE METODOLOGIA, DEPOIS RESULTADO E DISCUSSÃO E FINALIZE COM AS CONSIDERAÇÕES FINAIS.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NÃO ESQUEÇA DE COLOCAR SEU OBJETIVO NA INTRODUÇÃO!!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BOA APRESENTAÇÃO!!! </a:t>
            </a:r>
          </a:p>
        </p:txBody>
      </p:sp>
    </p:spTree>
    <p:extLst>
      <p:ext uri="{BB962C8B-B14F-4D97-AF65-F5344CB8AC3E}">
        <p14:creationId xmlns:p14="http://schemas.microsoft.com/office/powerpoint/2010/main" val="15252349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NOME DO TRABALHO SUBTÍTULO DO TRABALHO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DO TRABALHO SUBTÍTULO DO TRABALHO</dc:title>
  <dc:creator>Gabriela Pastori Marino</dc:creator>
  <cp:lastModifiedBy>Solimar Bonjardim</cp:lastModifiedBy>
  <cp:revision>2</cp:revision>
  <dcterms:created xsi:type="dcterms:W3CDTF">2025-10-02T11:59:53Z</dcterms:created>
  <dcterms:modified xsi:type="dcterms:W3CDTF">2025-10-05T22:24:58Z</dcterms:modified>
</cp:coreProperties>
</file>