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435800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8" d="100"/>
          <a:sy n="18" d="100"/>
        </p:scale>
        <p:origin x="320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2685" y="7070108"/>
            <a:ext cx="27570430" cy="15040222"/>
          </a:xfrm>
        </p:spPr>
        <p:txBody>
          <a:bodyPr anchor="b"/>
          <a:lstStyle>
            <a:lvl1pPr algn="ctr">
              <a:defRPr sz="2128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4475" y="22690338"/>
            <a:ext cx="24326850" cy="10430151"/>
          </a:xfrm>
        </p:spPr>
        <p:txBody>
          <a:bodyPr/>
          <a:lstStyle>
            <a:lvl1pPr marL="0" indent="0" algn="ctr">
              <a:buNone/>
              <a:defRPr sz="8513"/>
            </a:lvl1pPr>
            <a:lvl2pPr marL="1621780" indent="0" algn="ctr">
              <a:buNone/>
              <a:defRPr sz="7094"/>
            </a:lvl2pPr>
            <a:lvl3pPr marL="3243560" indent="0" algn="ctr">
              <a:buNone/>
              <a:defRPr sz="6385"/>
            </a:lvl3pPr>
            <a:lvl4pPr marL="4865340" indent="0" algn="ctr">
              <a:buNone/>
              <a:defRPr sz="5676"/>
            </a:lvl4pPr>
            <a:lvl5pPr marL="6487119" indent="0" algn="ctr">
              <a:buNone/>
              <a:defRPr sz="5676"/>
            </a:lvl5pPr>
            <a:lvl6pPr marL="8108899" indent="0" algn="ctr">
              <a:buNone/>
              <a:defRPr sz="5676"/>
            </a:lvl6pPr>
            <a:lvl7pPr marL="9730679" indent="0" algn="ctr">
              <a:buNone/>
              <a:defRPr sz="5676"/>
            </a:lvl7pPr>
            <a:lvl8pPr marL="11352459" indent="0" algn="ctr">
              <a:buNone/>
              <a:defRPr sz="5676"/>
            </a:lvl8pPr>
            <a:lvl9pPr marL="12974239" indent="0" algn="ctr">
              <a:buNone/>
              <a:defRPr sz="567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323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4699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3069" y="10770172"/>
            <a:ext cx="27975878" cy="17970262"/>
          </a:xfrm>
        </p:spPr>
        <p:txBody>
          <a:bodyPr anchor="b"/>
          <a:lstStyle>
            <a:lvl1pPr>
              <a:defRPr sz="21283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3069" y="28910440"/>
            <a:ext cx="27975878" cy="9450136"/>
          </a:xfrm>
        </p:spPr>
        <p:txBody>
          <a:bodyPr/>
          <a:lstStyle>
            <a:lvl1pPr marL="0" indent="0">
              <a:buNone/>
              <a:defRPr sz="8513">
                <a:solidFill>
                  <a:schemeClr val="tx1"/>
                </a:solidFill>
              </a:defRPr>
            </a:lvl1pPr>
            <a:lvl2pPr marL="1621780" indent="0">
              <a:buNone/>
              <a:defRPr sz="7094">
                <a:solidFill>
                  <a:schemeClr val="tx1">
                    <a:tint val="75000"/>
                  </a:schemeClr>
                </a:solidFill>
              </a:defRPr>
            </a:lvl2pPr>
            <a:lvl3pPr marL="3243560" indent="0">
              <a:buNone/>
              <a:defRPr sz="6385">
                <a:solidFill>
                  <a:schemeClr val="tx1">
                    <a:tint val="75000"/>
                  </a:schemeClr>
                </a:solidFill>
              </a:defRPr>
            </a:lvl3pPr>
            <a:lvl4pPr marL="4865340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4pPr>
            <a:lvl5pPr marL="6487119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5pPr>
            <a:lvl6pPr marL="8108899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6pPr>
            <a:lvl7pPr marL="9730679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7pPr>
            <a:lvl8pPr marL="11352459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8pPr>
            <a:lvl9pPr marL="12974239" indent="0">
              <a:buNone/>
              <a:defRPr sz="56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1440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9961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20624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522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86" y="2300044"/>
            <a:ext cx="27975878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4189" y="10590160"/>
            <a:ext cx="13721862" cy="5190073"/>
          </a:xfrm>
        </p:spPr>
        <p:txBody>
          <a:bodyPr anchor="b"/>
          <a:lstStyle>
            <a:lvl1pPr marL="0" indent="0">
              <a:buNone/>
              <a:defRPr sz="8513" b="1"/>
            </a:lvl1pPr>
            <a:lvl2pPr marL="1621780" indent="0">
              <a:buNone/>
              <a:defRPr sz="7094" b="1"/>
            </a:lvl2pPr>
            <a:lvl3pPr marL="3243560" indent="0">
              <a:buNone/>
              <a:defRPr sz="6385" b="1"/>
            </a:lvl3pPr>
            <a:lvl4pPr marL="4865340" indent="0">
              <a:buNone/>
              <a:defRPr sz="5676" b="1"/>
            </a:lvl4pPr>
            <a:lvl5pPr marL="6487119" indent="0">
              <a:buNone/>
              <a:defRPr sz="5676" b="1"/>
            </a:lvl5pPr>
            <a:lvl6pPr marL="8108899" indent="0">
              <a:buNone/>
              <a:defRPr sz="5676" b="1"/>
            </a:lvl6pPr>
            <a:lvl7pPr marL="9730679" indent="0">
              <a:buNone/>
              <a:defRPr sz="5676" b="1"/>
            </a:lvl7pPr>
            <a:lvl8pPr marL="11352459" indent="0">
              <a:buNone/>
              <a:defRPr sz="5676" b="1"/>
            </a:lvl8pPr>
            <a:lvl9pPr marL="12974239" indent="0">
              <a:buNone/>
              <a:defRPr sz="56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4189" y="15780233"/>
            <a:ext cx="1372186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20625" y="10590160"/>
            <a:ext cx="13789440" cy="5190073"/>
          </a:xfrm>
        </p:spPr>
        <p:txBody>
          <a:bodyPr anchor="b"/>
          <a:lstStyle>
            <a:lvl1pPr marL="0" indent="0">
              <a:buNone/>
              <a:defRPr sz="8513" b="1"/>
            </a:lvl1pPr>
            <a:lvl2pPr marL="1621780" indent="0">
              <a:buNone/>
              <a:defRPr sz="7094" b="1"/>
            </a:lvl2pPr>
            <a:lvl3pPr marL="3243560" indent="0">
              <a:buNone/>
              <a:defRPr sz="6385" b="1"/>
            </a:lvl3pPr>
            <a:lvl4pPr marL="4865340" indent="0">
              <a:buNone/>
              <a:defRPr sz="5676" b="1"/>
            </a:lvl4pPr>
            <a:lvl5pPr marL="6487119" indent="0">
              <a:buNone/>
              <a:defRPr sz="5676" b="1"/>
            </a:lvl5pPr>
            <a:lvl6pPr marL="8108899" indent="0">
              <a:buNone/>
              <a:defRPr sz="5676" b="1"/>
            </a:lvl6pPr>
            <a:lvl7pPr marL="9730679" indent="0">
              <a:buNone/>
              <a:defRPr sz="5676" b="1"/>
            </a:lvl7pPr>
            <a:lvl8pPr marL="11352459" indent="0">
              <a:buNone/>
              <a:defRPr sz="5676" b="1"/>
            </a:lvl8pPr>
            <a:lvl9pPr marL="12974239" indent="0">
              <a:buNone/>
              <a:defRPr sz="567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20625" y="15780233"/>
            <a:ext cx="13789440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431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636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09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86" y="2880042"/>
            <a:ext cx="10461390" cy="10080149"/>
          </a:xfrm>
        </p:spPr>
        <p:txBody>
          <a:bodyPr anchor="b"/>
          <a:lstStyle>
            <a:lvl1pPr>
              <a:defRPr sz="1135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89440" y="6220102"/>
            <a:ext cx="16420624" cy="30700453"/>
          </a:xfrm>
        </p:spPr>
        <p:txBody>
          <a:bodyPr/>
          <a:lstStyle>
            <a:lvl1pPr>
              <a:defRPr sz="11351"/>
            </a:lvl1pPr>
            <a:lvl2pPr>
              <a:defRPr sz="9932"/>
            </a:lvl2pPr>
            <a:lvl3pPr>
              <a:defRPr sz="8513"/>
            </a:lvl3pPr>
            <a:lvl4pPr>
              <a:defRPr sz="7094"/>
            </a:lvl4pPr>
            <a:lvl5pPr>
              <a:defRPr sz="7094"/>
            </a:lvl5pPr>
            <a:lvl6pPr>
              <a:defRPr sz="7094"/>
            </a:lvl6pPr>
            <a:lvl7pPr>
              <a:defRPr sz="7094"/>
            </a:lvl7pPr>
            <a:lvl8pPr>
              <a:defRPr sz="7094"/>
            </a:lvl8pPr>
            <a:lvl9pPr>
              <a:defRPr sz="7094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4186" y="12960191"/>
            <a:ext cx="10461390" cy="24010358"/>
          </a:xfrm>
        </p:spPr>
        <p:txBody>
          <a:bodyPr/>
          <a:lstStyle>
            <a:lvl1pPr marL="0" indent="0">
              <a:buNone/>
              <a:defRPr sz="5676"/>
            </a:lvl1pPr>
            <a:lvl2pPr marL="1621780" indent="0">
              <a:buNone/>
              <a:defRPr sz="4966"/>
            </a:lvl2pPr>
            <a:lvl3pPr marL="3243560" indent="0">
              <a:buNone/>
              <a:defRPr sz="4257"/>
            </a:lvl3pPr>
            <a:lvl4pPr marL="4865340" indent="0">
              <a:buNone/>
              <a:defRPr sz="3547"/>
            </a:lvl4pPr>
            <a:lvl5pPr marL="6487119" indent="0">
              <a:buNone/>
              <a:defRPr sz="3547"/>
            </a:lvl5pPr>
            <a:lvl6pPr marL="8108899" indent="0">
              <a:buNone/>
              <a:defRPr sz="3547"/>
            </a:lvl6pPr>
            <a:lvl7pPr marL="9730679" indent="0">
              <a:buNone/>
              <a:defRPr sz="3547"/>
            </a:lvl7pPr>
            <a:lvl8pPr marL="11352459" indent="0">
              <a:buNone/>
              <a:defRPr sz="3547"/>
            </a:lvl8pPr>
            <a:lvl9pPr marL="12974239" indent="0">
              <a:buNone/>
              <a:defRPr sz="354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17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4186" y="2880042"/>
            <a:ext cx="10461390" cy="10080149"/>
          </a:xfrm>
        </p:spPr>
        <p:txBody>
          <a:bodyPr anchor="b"/>
          <a:lstStyle>
            <a:lvl1pPr>
              <a:defRPr sz="1135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89440" y="6220102"/>
            <a:ext cx="16420624" cy="30700453"/>
          </a:xfrm>
        </p:spPr>
        <p:txBody>
          <a:bodyPr anchor="t"/>
          <a:lstStyle>
            <a:lvl1pPr marL="0" indent="0">
              <a:buNone/>
              <a:defRPr sz="11351"/>
            </a:lvl1pPr>
            <a:lvl2pPr marL="1621780" indent="0">
              <a:buNone/>
              <a:defRPr sz="9932"/>
            </a:lvl2pPr>
            <a:lvl3pPr marL="3243560" indent="0">
              <a:buNone/>
              <a:defRPr sz="8513"/>
            </a:lvl3pPr>
            <a:lvl4pPr marL="4865340" indent="0">
              <a:buNone/>
              <a:defRPr sz="7094"/>
            </a:lvl4pPr>
            <a:lvl5pPr marL="6487119" indent="0">
              <a:buNone/>
              <a:defRPr sz="7094"/>
            </a:lvl5pPr>
            <a:lvl6pPr marL="8108899" indent="0">
              <a:buNone/>
              <a:defRPr sz="7094"/>
            </a:lvl6pPr>
            <a:lvl7pPr marL="9730679" indent="0">
              <a:buNone/>
              <a:defRPr sz="7094"/>
            </a:lvl7pPr>
            <a:lvl8pPr marL="11352459" indent="0">
              <a:buNone/>
              <a:defRPr sz="7094"/>
            </a:lvl8pPr>
            <a:lvl9pPr marL="12974239" indent="0">
              <a:buNone/>
              <a:defRPr sz="7094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4186" y="12960191"/>
            <a:ext cx="10461390" cy="24010358"/>
          </a:xfrm>
        </p:spPr>
        <p:txBody>
          <a:bodyPr/>
          <a:lstStyle>
            <a:lvl1pPr marL="0" indent="0">
              <a:buNone/>
              <a:defRPr sz="5676"/>
            </a:lvl1pPr>
            <a:lvl2pPr marL="1621780" indent="0">
              <a:buNone/>
              <a:defRPr sz="4966"/>
            </a:lvl2pPr>
            <a:lvl3pPr marL="3243560" indent="0">
              <a:buNone/>
              <a:defRPr sz="4257"/>
            </a:lvl3pPr>
            <a:lvl4pPr marL="4865340" indent="0">
              <a:buNone/>
              <a:defRPr sz="3547"/>
            </a:lvl4pPr>
            <a:lvl5pPr marL="6487119" indent="0">
              <a:buNone/>
              <a:defRPr sz="3547"/>
            </a:lvl5pPr>
            <a:lvl6pPr marL="8108899" indent="0">
              <a:buNone/>
              <a:defRPr sz="3547"/>
            </a:lvl6pPr>
            <a:lvl7pPr marL="9730679" indent="0">
              <a:buNone/>
              <a:defRPr sz="3547"/>
            </a:lvl7pPr>
            <a:lvl8pPr marL="11352459" indent="0">
              <a:buNone/>
              <a:defRPr sz="3547"/>
            </a:lvl8pPr>
            <a:lvl9pPr marL="12974239" indent="0">
              <a:buNone/>
              <a:defRPr sz="354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091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7124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211871" y="2300034"/>
            <a:ext cx="6993969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9963" y="2300034"/>
            <a:ext cx="20576461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3090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9961" y="2300044"/>
            <a:ext cx="2797587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9961" y="11500170"/>
            <a:ext cx="2797587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2857D-65CB-4E54-AE6C-E9FBF178B125}" type="datetimeFigureOut">
              <a:rPr lang="pt-BR" smtClean="0"/>
              <a:t>05/08/2026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23FE3-77E2-455D-9D08-6387D251E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569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43560" rtl="0" eaLnBrk="1" latinLnBrk="0" hangingPunct="1">
        <a:lnSpc>
          <a:spcPct val="90000"/>
        </a:lnSpc>
        <a:spcBef>
          <a:spcPct val="0"/>
        </a:spcBef>
        <a:buNone/>
        <a:defRPr sz="156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890" indent="-810890" algn="l" defTabSz="3243560" rtl="0" eaLnBrk="1" latinLnBrk="0" hangingPunct="1">
        <a:lnSpc>
          <a:spcPct val="90000"/>
        </a:lnSpc>
        <a:spcBef>
          <a:spcPts val="3547"/>
        </a:spcBef>
        <a:buFont typeface="Arial" panose="020B0604020202020204" pitchFamily="34" charset="0"/>
        <a:buChar char="•"/>
        <a:defRPr sz="9932" kern="1200">
          <a:solidFill>
            <a:schemeClr val="tx1"/>
          </a:solidFill>
          <a:latin typeface="+mn-lt"/>
          <a:ea typeface="+mn-ea"/>
          <a:cs typeface="+mn-cs"/>
        </a:defRPr>
      </a:lvl1pPr>
      <a:lvl2pPr marL="2432670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8513" kern="1200">
          <a:solidFill>
            <a:schemeClr val="tx1"/>
          </a:solidFill>
          <a:latin typeface="+mn-lt"/>
          <a:ea typeface="+mn-ea"/>
          <a:cs typeface="+mn-cs"/>
        </a:defRPr>
      </a:lvl2pPr>
      <a:lvl3pPr marL="4054450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7094" kern="1200">
          <a:solidFill>
            <a:schemeClr val="tx1"/>
          </a:solidFill>
          <a:latin typeface="+mn-lt"/>
          <a:ea typeface="+mn-ea"/>
          <a:cs typeface="+mn-cs"/>
        </a:defRPr>
      </a:lvl3pPr>
      <a:lvl4pPr marL="567622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4pPr>
      <a:lvl5pPr marL="729800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5pPr>
      <a:lvl6pPr marL="891978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6pPr>
      <a:lvl7pPr marL="1054156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7pPr>
      <a:lvl8pPr marL="1216334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8pPr>
      <a:lvl9pPr marL="13785129" indent="-810890" algn="l" defTabSz="3243560" rtl="0" eaLnBrk="1" latinLnBrk="0" hangingPunct="1">
        <a:lnSpc>
          <a:spcPct val="90000"/>
        </a:lnSpc>
        <a:spcBef>
          <a:spcPts val="1774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1pPr>
      <a:lvl2pPr marL="1621780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2pPr>
      <a:lvl3pPr marL="3243560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3pPr>
      <a:lvl4pPr marL="4865340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4pPr>
      <a:lvl5pPr marL="6487119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5pPr>
      <a:lvl6pPr marL="8108899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6pPr>
      <a:lvl7pPr marL="9730679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7pPr>
      <a:lvl8pPr marL="11352459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8pPr>
      <a:lvl9pPr marL="12974239" algn="l" defTabSz="3243560" rtl="0" eaLnBrk="1" latinLnBrk="0" hangingPunct="1">
        <a:defRPr sz="63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4775445-3D78-4EBD-82D0-179B6ED77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2" y="0"/>
            <a:ext cx="32398955" cy="432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415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Macintosh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Gabriela Pastori Marino</dc:creator>
  <cp:lastModifiedBy>Solimar Bonjardim</cp:lastModifiedBy>
  <cp:revision>1</cp:revision>
  <dcterms:created xsi:type="dcterms:W3CDTF">2026-08-04T20:28:50Z</dcterms:created>
  <dcterms:modified xsi:type="dcterms:W3CDTF">2026-08-05T17:53:44Z</dcterms:modified>
</cp:coreProperties>
</file>