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9" r:id="rId3"/>
    <p:sldId id="260" r:id="rId4"/>
    <p:sldId id="261" r:id="rId5"/>
    <p:sldId id="262" r:id="rId6"/>
    <p:sldId id="263" r:id="rId7"/>
    <p:sldId id="264" r:id="rId8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5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72694B-E5FF-4633-A5AB-D7C38FBFC2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199647C8-0843-4B87-ADFA-5B60B489342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6971A36-F824-4352-9BC3-7F6599D4D9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3220418-6189-419A-A5F9-E9F6278BBA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9EDD8762-DF69-44C4-95C3-AC38CCC5F3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675243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04805B0-1FDB-4CDC-8246-233F8DA62A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39A968F-A054-4E20-B96F-8721CE4722C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54BC57D-E319-4836-BB63-E9E579123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F98E8DE0-AD87-4993-AE5B-708F6D91FE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290BE41-DF85-4736-8C85-7A57A82D0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5439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70DD44-5D82-43F5-AC94-7E3290B52D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180A4606-3311-472B-A351-58C4FDF3D2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ED787B1-C8F3-4785-8922-C4A400AC49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5C766BB-791D-4935-8F8B-D1CCF84A10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4488A973-95B9-490F-A44E-18C68BEBC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497669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0E96B57-CAF9-4E91-B5CE-7FD6EE1230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1F4989-EC4D-4481-9484-9E3975A9E10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7D03C12B-16DF-4FEB-A005-46A917DD153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E50E1323-4027-4BBB-89AD-978E25FBDC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2D8F365-0B45-4F7B-B005-0F89B4C1A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4D17EFE-E609-47F2-9C1B-5773DC0A81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465352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9798F3F-4459-4DA4-89F6-480C2B057E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9165CD18-BA54-435E-A856-7853EDC3905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94F5F80-346E-4D92-85AF-DA818440D14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9090AB3B-15B0-49FC-AB6E-551CAB5AB9F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F169A7FF-D9BA-49C8-9A19-CE3ABD2F7E6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27605A43-F322-4C97-8FCF-C0BA4F0BA5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719387A2-1ABE-4C05-B0E0-2B7326B739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35CB2F73-D606-4381-BB75-1F7F6EB9CB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2903746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D0D081-718B-4F87-AC30-9ACD84C14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373BC94-BD91-4806-B5D4-972BE4D9A6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E12E592D-69AD-4DFB-8A7E-7E6A085338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71F2636D-61D0-45E4-9D49-2C97C7F43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1628292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91412797-2916-4AF5-877A-D1AACDF2D2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F60231A7-8429-4868-A5E6-B5F46A8EC2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47C54A2E-E054-476D-AD5B-56936374E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1758806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843E29-0DF8-45C8-A369-9064361F51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DF0DC652-C3EA-468B-9F8A-2721FF4F64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5F25D245-EE16-4668-BAAC-FF1EE52E047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48474296-4078-4BD6-9336-E46489BD7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98363DEF-1D69-4C4B-94F5-5287E942B5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7ACE2B2-12A7-4712-BCBA-9EFADE98A0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910840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5C620B4-F148-41C5-A70D-6F808164C6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C292FA41-9C35-41B2-8958-2A8BA19792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F9AC9EE-6A8C-4D44-9E7E-0E574C6FC7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DF73518-1E95-4172-975A-9ABBBE849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FA993C3-0C9D-4AAA-855E-51694243EE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8D9175AD-EE6A-4A33-A257-7A407F4ED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654480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19AD385-99DE-4F8E-A3FB-07F66C2D56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A27B2B2-615A-4EF9-9B79-7BD13420EAB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DB27C9B-53AE-4C51-9FB9-1127C0DE34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2D32878C-AD7C-4842-B3E4-EFC533885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B3A24A0D-3C1B-4D04-A9CB-EFF840628F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07438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B7A0A82D-0F7F-44F0-8993-69F57957380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5ABE8CA9-5EFC-4B03-AC74-CB25DAE28CB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D45CC505-DC95-4246-9F92-0442D0A25B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077BEF2F-5215-4620-AD6A-75075566A7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47294D5-7351-4D30-97E2-8B543766D8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74498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DE8B5497-BF39-43EA-9005-4951E451D8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704A2B5D-55EF-46D9-B8B1-F524064533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3CE09E2E-5755-448B-84B9-69A964809E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CE7461-5ECF-48D3-8EB0-5E7B80092E4F}" type="datetimeFigureOut">
              <a:rPr lang="pt-BR" smtClean="0"/>
              <a:t>06/08/2026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6996EA19-57DA-4337-BDB3-F42CEA39423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A9EDC2A-302C-4472-AF9E-C1815EBB0B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D38AD4-3792-4FB4-955E-ED9DEEA3FBEB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989905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m 2">
            <a:extLst>
              <a:ext uri="{FF2B5EF4-FFF2-40B4-BE49-F238E27FC236}">
                <a16:creationId xmlns:a16="http://schemas.microsoft.com/office/drawing/2014/main" id="{F1437C1B-C431-45F1-81A3-A3A2EF4747B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648B54FD-E349-47F8-8306-BD0F77FB60D7}"/>
              </a:ext>
            </a:extLst>
          </p:cNvPr>
          <p:cNvSpPr txBox="1"/>
          <p:nvPr/>
        </p:nvSpPr>
        <p:spPr>
          <a:xfrm>
            <a:off x="824752" y="2425829"/>
            <a:ext cx="1054249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latin typeface="Arial" panose="020B0604020202020204" pitchFamily="34" charset="0"/>
                <a:cs typeface="Arial" panose="020B0604020202020204" pitchFamily="34" charset="0"/>
              </a:rPr>
              <a:t>[NOME DO TRABALHO]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E8AC69F-94F1-4933-9089-AE9F72DFE0E5}"/>
              </a:ext>
            </a:extLst>
          </p:cNvPr>
          <p:cNvSpPr txBox="1"/>
          <p:nvPr/>
        </p:nvSpPr>
        <p:spPr>
          <a:xfrm>
            <a:off x="824751" y="3970510"/>
            <a:ext cx="10542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[NOME DO(</a:t>
            </a:r>
            <a:r>
              <a:rPr lang="pt-BR" dirty="0" err="1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) AUTOR(es)]</a:t>
            </a:r>
          </a:p>
        </p:txBody>
      </p:sp>
    </p:spTree>
    <p:extLst>
      <p:ext uri="{BB962C8B-B14F-4D97-AF65-F5344CB8AC3E}">
        <p14:creationId xmlns:p14="http://schemas.microsoft.com/office/powerpoint/2010/main" val="132254808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BFD0B2F0-4F50-4A2C-8BFF-1B10F8EA89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3C6F407-CB8B-4D73-AB84-4020FB1C40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090" y="573563"/>
            <a:ext cx="9621819" cy="1142049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TÍTULO DO SLIDE (INTRODUÇÃO?) 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A8DAF4D-19F1-4328-9257-EC1220E4D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2607002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859126-C6BF-403E-D9FF-3912B3DC1B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3F59209-86B2-07AF-AD3D-589312F2A2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032D5C35-B620-7BBC-5752-2499C12C83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090" y="573563"/>
            <a:ext cx="9621819" cy="1142049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TÍTULO DO SLIDE (OBJETIVO?)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6EC6158-2D70-B4AD-F34A-197606E4FA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7149663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36E7C3D-4314-9077-424D-7A3019FE64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FED4838A-B27F-E51F-D6B1-CFE3AC855A7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391D13C-8187-63BE-7787-1F594F372E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34" y="573563"/>
            <a:ext cx="9891131" cy="1142049"/>
          </a:xfrm>
        </p:spPr>
        <p:txBody>
          <a:bodyPr>
            <a:normAutofit fontScale="90000"/>
          </a:bodyPr>
          <a:lstStyle/>
          <a:p>
            <a:pPr algn="ctr"/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TÍTULO DO SLIDE (METODOLOGIA?)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4E4D908-6549-00E6-7008-A6FE4995FFE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3684624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E98465-FEBF-29E5-1FC3-9B07F0BFB3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73A35CBA-3FA0-F3B7-89ED-34A774E162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8FB2207-3693-7572-5771-AB5F23C953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34" y="573563"/>
            <a:ext cx="9891131" cy="1142049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TÍTULO DO SLIDE (RESULTADOS?)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AA16EA9E-AC8E-0FB0-9B6D-9BEFF2C5BD0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924108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534807-4549-F5BE-3814-C755F423E8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00ACE8C9-3F73-BF41-B9CF-BC6068FB8E8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C6DB302F-D3AA-380A-444A-67224B7E7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34" y="573563"/>
            <a:ext cx="9891131" cy="1142049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TÍTULO DO SLIDE (CONSIDERAÇÕES?)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8C99837-C43A-1AFE-F53E-045228BD9A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3319969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A7E935-3718-798D-E11F-929CFFA43B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m 3">
            <a:extLst>
              <a:ext uri="{FF2B5EF4-FFF2-40B4-BE49-F238E27FC236}">
                <a16:creationId xmlns:a16="http://schemas.microsoft.com/office/drawing/2014/main" id="{E8141E29-659B-E69C-C1FC-D7923F4650E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A4C00D2F-B42F-9DF8-8728-3269EB467C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0434" y="573563"/>
            <a:ext cx="9891131" cy="1142049"/>
          </a:xfrm>
        </p:spPr>
        <p:txBody>
          <a:bodyPr>
            <a:normAutofit/>
          </a:bodyPr>
          <a:lstStyle/>
          <a:p>
            <a:pPr algn="ctr"/>
            <a:r>
              <a:rPr lang="pt-BR" sz="4000" dirty="0">
                <a:latin typeface="Arial" panose="020B0604020202020204" pitchFamily="34" charset="0"/>
                <a:cs typeface="Arial" panose="020B0604020202020204" pitchFamily="34" charset="0"/>
              </a:rPr>
              <a:t>REFERÊNCIAS?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E4984F8D-21F8-0A38-3A80-BE3ED3DAF4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>
                <a:latin typeface="Arial" panose="020B0604020202020204" pitchFamily="34" charset="0"/>
                <a:cs typeface="Arial" panose="020B0604020202020204" pitchFamily="34" charset="0"/>
              </a:rPr>
              <a:t>TEXTO</a:t>
            </a:r>
          </a:p>
        </p:txBody>
      </p:sp>
    </p:spTree>
    <p:extLst>
      <p:ext uri="{BB962C8B-B14F-4D97-AF65-F5344CB8AC3E}">
        <p14:creationId xmlns:p14="http://schemas.microsoft.com/office/powerpoint/2010/main" val="162958579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53</Words>
  <Application>Microsoft Macintosh PowerPoint</Application>
  <PresentationFormat>Widescreen</PresentationFormat>
  <Paragraphs>14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Tema do Office</vt:lpstr>
      <vt:lpstr>Apresentação do PowerPoint</vt:lpstr>
      <vt:lpstr>TÍTULO DO SLIDE (INTRODUÇÃO?) </vt:lpstr>
      <vt:lpstr>TÍTULO DO SLIDE (OBJETIVO?)</vt:lpstr>
      <vt:lpstr>TÍTULO DO SLIDE (METODOLOGIA?)</vt:lpstr>
      <vt:lpstr>TÍTULO DO SLIDE (RESULTADOS?)</vt:lpstr>
      <vt:lpstr>TÍTULO DO SLIDE (CONSIDERAÇÕES?)</vt:lpstr>
      <vt:lpstr>REFERÊNCIAS?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Gabriela Pastori Marino</dc:creator>
  <cp:lastModifiedBy>Solimar Bonjardim</cp:lastModifiedBy>
  <cp:revision>4</cp:revision>
  <dcterms:created xsi:type="dcterms:W3CDTF">2026-08-05T21:14:51Z</dcterms:created>
  <dcterms:modified xsi:type="dcterms:W3CDTF">2026-08-06T23:28:43Z</dcterms:modified>
</cp:coreProperties>
</file>