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3657F-B516-4F6F-9EA5-465CB3F7B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3DD7E7-32AC-431D-B0F8-B66919851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BA666B-021C-46F6-A5F0-A14913E9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1EB579-E0BE-4F42-895B-213ACEDA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8D5A6B-339C-40BB-8B75-32C370C1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3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17FB3-D5C0-46F4-B0A5-FD5348CD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43A98D-F111-4315-8D92-B53D4CB99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1E88FF-78C3-47E8-ADFA-A3F60FB2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998DDE-B2DF-46EA-95D8-B1986445F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4C68CE-0140-4195-A5B7-B91D75709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12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A6188A-775C-4440-B5E3-ABF6FE09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DC15B8-E715-4465-8033-93AB6215B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6F28DF-6192-4B29-AE2A-F1C1FEF9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7A377D-1416-4483-A98D-95FBBAE9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09C428-1964-4FDD-8240-96E57653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90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7F1F6-4300-49F4-A68A-8ADE4C75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557506-EEBE-408B-A07F-A76C14891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F83BF3-7AFE-4B71-A209-5C0A697B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3AB873-2B9D-49CC-A618-05945F32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B36735-23FB-447C-B71E-5746222B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27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73747A-20AD-43C0-A184-BF3B06D49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964D01-35D4-4387-9CBA-9A7558373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E352BB-8673-4BB9-8713-ADDE757D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7BEA5F-BBB3-4987-B8EE-7068761E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C86FCB-5328-4300-B3A6-DF07DD6F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56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406DF-F610-4EA1-9A29-40E39BF6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D881AC-334A-407B-A3DD-A159260F5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182807-5E4C-4C97-8ED0-C4BE6E399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93E6B5-29D4-4378-B678-5B10F2DD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4011079-97F5-4069-A098-C7310D68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591D5C-0E6A-429A-AF37-3C9EFB7A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44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6FA9A-2C5F-450E-8689-5B3EC7FB5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E8277B-B507-4AE7-BADA-EAC7DC188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C85F4E-FA7C-4326-AA18-27EE2105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C90E236-C216-49CD-BC7D-959C6C02A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03DB02A-7F3B-4E28-8068-ABE666D82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3DF91B-5434-4F10-B731-82FB7B33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F34EBB4-88DD-4AC9-8D35-9FF209C6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05DE09-83D7-4751-AB6E-908611C3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8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D5F4C-FD33-4B6B-9F41-6BACB65F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0FEFCF7-8EC7-4C5E-8BCF-020123BD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FD198F0-F958-4A5E-BF36-277D86E2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48D6874-2947-4FBB-979E-FD16A553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66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ABE089F-A406-4AB8-9DF2-B8127D56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09866B-54F7-402D-83C7-040A73A7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73B933-2BA5-4CBE-BF53-B8B5CD06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4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D094F-E141-4A27-B956-F0FA4491C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021EAC-387A-4289-9E55-8C7ABD5C5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368B8B-5D8F-4EE8-9614-295913DB8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5C483E-5EB5-4D04-AE7D-C7DAABA3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F6BF15-E84C-4FEA-9526-CC2759433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0609FD-E3D5-42E9-A644-0A948AC6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01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AAC073-3EB9-49A3-BF79-6071A877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1AF36BB-ADDB-4E9D-9746-1ED090E42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1370D63-714C-41CE-A853-EA728DB8B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0EBE48-6E49-4C64-A0D4-E91825FA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E32923-6D04-4C5F-892B-E45AE975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C23DC4-950F-4684-80F6-6506DDA5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51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DC7B717-CA8F-4559-AD81-8734CC33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CB577F-44E7-4475-91EF-1C3FC9E8C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8B2ED-461E-4751-9049-D9054F699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83E6-EF88-42F2-BAAE-ACC53886970C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847047-4440-42FC-BF7B-43307CDAB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B1B1C7-5016-49D2-BCBE-548AB8BB6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DE22-CCF1-4AA5-BD8A-86611969C3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88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50017" y="2743200"/>
            <a:ext cx="6709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</a:t>
            </a:r>
            <a:endParaRPr lang="pt-B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754969" y="4507606"/>
            <a:ext cx="3805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INTEGRANTES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3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9858" y="719004"/>
            <a:ext cx="9705304" cy="981008"/>
          </a:xfrm>
        </p:spPr>
        <p:txBody>
          <a:bodyPr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120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929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53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77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37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15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48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Pastori Marino</dc:creator>
  <cp:lastModifiedBy>SOLIMAR GUINDO MESSIAS BONJARDIM</cp:lastModifiedBy>
  <cp:revision>4</cp:revision>
  <dcterms:created xsi:type="dcterms:W3CDTF">2023-06-21T12:52:36Z</dcterms:created>
  <dcterms:modified xsi:type="dcterms:W3CDTF">2023-08-03T00:21:11Z</dcterms:modified>
</cp:coreProperties>
</file>